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9509125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185" y="1272011"/>
            <a:ext cx="8082756" cy="2705947"/>
          </a:xfrm>
        </p:spPr>
        <p:txBody>
          <a:bodyPr anchor="b"/>
          <a:lstStyle>
            <a:lvl1pPr algn="ctr">
              <a:defRPr sz="62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8641" y="4082310"/>
            <a:ext cx="7131844" cy="1876530"/>
          </a:xfrm>
        </p:spPr>
        <p:txBody>
          <a:bodyPr/>
          <a:lstStyle>
            <a:lvl1pPr marL="0" indent="0" algn="ctr">
              <a:buNone/>
              <a:defRPr sz="2496"/>
            </a:lvl1pPr>
            <a:lvl2pPr marL="475442" indent="0" algn="ctr">
              <a:buNone/>
              <a:defRPr sz="2080"/>
            </a:lvl2pPr>
            <a:lvl3pPr marL="950885" indent="0" algn="ctr">
              <a:buNone/>
              <a:defRPr sz="1872"/>
            </a:lvl3pPr>
            <a:lvl4pPr marL="1426327" indent="0" algn="ctr">
              <a:buNone/>
              <a:defRPr sz="1664"/>
            </a:lvl4pPr>
            <a:lvl5pPr marL="1901769" indent="0" algn="ctr">
              <a:buNone/>
              <a:defRPr sz="1664"/>
            </a:lvl5pPr>
            <a:lvl6pPr marL="2377211" indent="0" algn="ctr">
              <a:buNone/>
              <a:defRPr sz="1664"/>
            </a:lvl6pPr>
            <a:lvl7pPr marL="2852654" indent="0" algn="ctr">
              <a:buNone/>
              <a:defRPr sz="1664"/>
            </a:lvl7pPr>
            <a:lvl8pPr marL="3328096" indent="0" algn="ctr">
              <a:buNone/>
              <a:defRPr sz="1664"/>
            </a:lvl8pPr>
            <a:lvl9pPr marL="3803538" indent="0" algn="ctr">
              <a:buNone/>
              <a:defRPr sz="16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9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0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4968" y="413808"/>
            <a:ext cx="2050405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3753" y="413808"/>
            <a:ext cx="6032351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2702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085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800" y="1937705"/>
            <a:ext cx="8201620" cy="3233102"/>
          </a:xfrm>
        </p:spPr>
        <p:txBody>
          <a:bodyPr anchor="b"/>
          <a:lstStyle>
            <a:lvl1pPr>
              <a:defRPr sz="62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800" y="5201393"/>
            <a:ext cx="8201620" cy="1700212"/>
          </a:xfrm>
        </p:spPr>
        <p:txBody>
          <a:bodyPr/>
          <a:lstStyle>
            <a:lvl1pPr marL="0" indent="0">
              <a:buNone/>
              <a:defRPr sz="2496">
                <a:solidFill>
                  <a:schemeClr val="tx1"/>
                </a:solidFill>
              </a:defRPr>
            </a:lvl1pPr>
            <a:lvl2pPr marL="475442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2pPr>
            <a:lvl3pPr marL="950885" indent="0">
              <a:buNone/>
              <a:defRPr sz="1872">
                <a:solidFill>
                  <a:schemeClr val="tx1">
                    <a:tint val="75000"/>
                  </a:schemeClr>
                </a:solidFill>
              </a:defRPr>
            </a:lvl3pPr>
            <a:lvl4pPr marL="1426327" indent="0">
              <a:buNone/>
              <a:defRPr sz="1664">
                <a:solidFill>
                  <a:schemeClr val="tx1">
                    <a:tint val="75000"/>
                  </a:schemeClr>
                </a:solidFill>
              </a:defRPr>
            </a:lvl4pPr>
            <a:lvl5pPr marL="1901769" indent="0">
              <a:buNone/>
              <a:defRPr sz="1664">
                <a:solidFill>
                  <a:schemeClr val="tx1">
                    <a:tint val="75000"/>
                  </a:schemeClr>
                </a:solidFill>
              </a:defRPr>
            </a:lvl5pPr>
            <a:lvl6pPr marL="2377211" indent="0">
              <a:buNone/>
              <a:defRPr sz="1664">
                <a:solidFill>
                  <a:schemeClr val="tx1">
                    <a:tint val="75000"/>
                  </a:schemeClr>
                </a:solidFill>
              </a:defRPr>
            </a:lvl6pPr>
            <a:lvl7pPr marL="2852654" indent="0">
              <a:buNone/>
              <a:defRPr sz="1664">
                <a:solidFill>
                  <a:schemeClr val="tx1">
                    <a:tint val="75000"/>
                  </a:schemeClr>
                </a:solidFill>
              </a:defRPr>
            </a:lvl7pPr>
            <a:lvl8pPr marL="3328096" indent="0">
              <a:buNone/>
              <a:defRPr sz="1664">
                <a:solidFill>
                  <a:schemeClr val="tx1">
                    <a:tint val="75000"/>
                  </a:schemeClr>
                </a:solidFill>
              </a:defRPr>
            </a:lvl8pPr>
            <a:lvl9pPr marL="3803538" indent="0">
              <a:buNone/>
              <a:defRPr sz="16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927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752" y="2069042"/>
            <a:ext cx="4041378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995" y="2069042"/>
            <a:ext cx="4041378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78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991" y="413810"/>
            <a:ext cx="820162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992" y="1905318"/>
            <a:ext cx="4022805" cy="933767"/>
          </a:xfrm>
        </p:spPr>
        <p:txBody>
          <a:bodyPr anchor="b"/>
          <a:lstStyle>
            <a:lvl1pPr marL="0" indent="0">
              <a:buNone/>
              <a:defRPr sz="2496" b="1"/>
            </a:lvl1pPr>
            <a:lvl2pPr marL="475442" indent="0">
              <a:buNone/>
              <a:defRPr sz="2080" b="1"/>
            </a:lvl2pPr>
            <a:lvl3pPr marL="950885" indent="0">
              <a:buNone/>
              <a:defRPr sz="1872" b="1"/>
            </a:lvl3pPr>
            <a:lvl4pPr marL="1426327" indent="0">
              <a:buNone/>
              <a:defRPr sz="1664" b="1"/>
            </a:lvl4pPr>
            <a:lvl5pPr marL="1901769" indent="0">
              <a:buNone/>
              <a:defRPr sz="1664" b="1"/>
            </a:lvl5pPr>
            <a:lvl6pPr marL="2377211" indent="0">
              <a:buNone/>
              <a:defRPr sz="1664" b="1"/>
            </a:lvl6pPr>
            <a:lvl7pPr marL="2852654" indent="0">
              <a:buNone/>
              <a:defRPr sz="1664" b="1"/>
            </a:lvl7pPr>
            <a:lvl8pPr marL="3328096" indent="0">
              <a:buNone/>
              <a:defRPr sz="1664" b="1"/>
            </a:lvl8pPr>
            <a:lvl9pPr marL="3803538" indent="0">
              <a:buNone/>
              <a:defRPr sz="16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992" y="2839085"/>
            <a:ext cx="402280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3995" y="1905318"/>
            <a:ext cx="4042617" cy="933767"/>
          </a:xfrm>
        </p:spPr>
        <p:txBody>
          <a:bodyPr anchor="b"/>
          <a:lstStyle>
            <a:lvl1pPr marL="0" indent="0">
              <a:buNone/>
              <a:defRPr sz="2496" b="1"/>
            </a:lvl1pPr>
            <a:lvl2pPr marL="475442" indent="0">
              <a:buNone/>
              <a:defRPr sz="2080" b="1"/>
            </a:lvl2pPr>
            <a:lvl3pPr marL="950885" indent="0">
              <a:buNone/>
              <a:defRPr sz="1872" b="1"/>
            </a:lvl3pPr>
            <a:lvl4pPr marL="1426327" indent="0">
              <a:buNone/>
              <a:defRPr sz="1664" b="1"/>
            </a:lvl4pPr>
            <a:lvl5pPr marL="1901769" indent="0">
              <a:buNone/>
              <a:defRPr sz="1664" b="1"/>
            </a:lvl5pPr>
            <a:lvl6pPr marL="2377211" indent="0">
              <a:buNone/>
              <a:defRPr sz="1664" b="1"/>
            </a:lvl6pPr>
            <a:lvl7pPr marL="2852654" indent="0">
              <a:buNone/>
              <a:defRPr sz="1664" b="1"/>
            </a:lvl7pPr>
            <a:lvl8pPr marL="3328096" indent="0">
              <a:buNone/>
              <a:defRPr sz="1664" b="1"/>
            </a:lvl8pPr>
            <a:lvl9pPr marL="3803538" indent="0">
              <a:buNone/>
              <a:defRPr sz="16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3995" y="2839085"/>
            <a:ext cx="4042617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283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22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359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991" y="518160"/>
            <a:ext cx="3066940" cy="1813560"/>
          </a:xfrm>
        </p:spPr>
        <p:txBody>
          <a:bodyPr anchor="b"/>
          <a:lstStyle>
            <a:lvl1pPr>
              <a:defRPr sz="33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616" y="1119083"/>
            <a:ext cx="4813995" cy="5523442"/>
          </a:xfrm>
        </p:spPr>
        <p:txBody>
          <a:bodyPr/>
          <a:lstStyle>
            <a:lvl1pPr>
              <a:defRPr sz="3328"/>
            </a:lvl1pPr>
            <a:lvl2pPr>
              <a:defRPr sz="2912"/>
            </a:lvl2pPr>
            <a:lvl3pPr>
              <a:defRPr sz="2496"/>
            </a:lvl3pPr>
            <a:lvl4pPr>
              <a:defRPr sz="2080"/>
            </a:lvl4pPr>
            <a:lvl5pPr>
              <a:defRPr sz="2080"/>
            </a:lvl5pPr>
            <a:lvl6pPr>
              <a:defRPr sz="2080"/>
            </a:lvl6pPr>
            <a:lvl7pPr>
              <a:defRPr sz="2080"/>
            </a:lvl7pPr>
            <a:lvl8pPr>
              <a:defRPr sz="2080"/>
            </a:lvl8pPr>
            <a:lvl9pPr>
              <a:defRPr sz="20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4991" y="2331720"/>
            <a:ext cx="3066940" cy="4319800"/>
          </a:xfrm>
        </p:spPr>
        <p:txBody>
          <a:bodyPr/>
          <a:lstStyle>
            <a:lvl1pPr marL="0" indent="0">
              <a:buNone/>
              <a:defRPr sz="1664"/>
            </a:lvl1pPr>
            <a:lvl2pPr marL="475442" indent="0">
              <a:buNone/>
              <a:defRPr sz="1456"/>
            </a:lvl2pPr>
            <a:lvl3pPr marL="950885" indent="0">
              <a:buNone/>
              <a:defRPr sz="1248"/>
            </a:lvl3pPr>
            <a:lvl4pPr marL="1426327" indent="0">
              <a:buNone/>
              <a:defRPr sz="1040"/>
            </a:lvl4pPr>
            <a:lvl5pPr marL="1901769" indent="0">
              <a:buNone/>
              <a:defRPr sz="1040"/>
            </a:lvl5pPr>
            <a:lvl6pPr marL="2377211" indent="0">
              <a:buNone/>
              <a:defRPr sz="1040"/>
            </a:lvl6pPr>
            <a:lvl7pPr marL="2852654" indent="0">
              <a:buNone/>
              <a:defRPr sz="1040"/>
            </a:lvl7pPr>
            <a:lvl8pPr marL="3328096" indent="0">
              <a:buNone/>
              <a:defRPr sz="1040"/>
            </a:lvl8pPr>
            <a:lvl9pPr marL="3803538" indent="0">
              <a:buNone/>
              <a:defRPr sz="10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623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991" y="518160"/>
            <a:ext cx="3066940" cy="1813560"/>
          </a:xfrm>
        </p:spPr>
        <p:txBody>
          <a:bodyPr anchor="b"/>
          <a:lstStyle>
            <a:lvl1pPr>
              <a:defRPr sz="33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42616" y="1119083"/>
            <a:ext cx="4813995" cy="5523442"/>
          </a:xfrm>
        </p:spPr>
        <p:txBody>
          <a:bodyPr anchor="t"/>
          <a:lstStyle>
            <a:lvl1pPr marL="0" indent="0">
              <a:buNone/>
              <a:defRPr sz="3328"/>
            </a:lvl1pPr>
            <a:lvl2pPr marL="475442" indent="0">
              <a:buNone/>
              <a:defRPr sz="2912"/>
            </a:lvl2pPr>
            <a:lvl3pPr marL="950885" indent="0">
              <a:buNone/>
              <a:defRPr sz="2496"/>
            </a:lvl3pPr>
            <a:lvl4pPr marL="1426327" indent="0">
              <a:buNone/>
              <a:defRPr sz="2080"/>
            </a:lvl4pPr>
            <a:lvl5pPr marL="1901769" indent="0">
              <a:buNone/>
              <a:defRPr sz="2080"/>
            </a:lvl5pPr>
            <a:lvl6pPr marL="2377211" indent="0">
              <a:buNone/>
              <a:defRPr sz="2080"/>
            </a:lvl6pPr>
            <a:lvl7pPr marL="2852654" indent="0">
              <a:buNone/>
              <a:defRPr sz="2080"/>
            </a:lvl7pPr>
            <a:lvl8pPr marL="3328096" indent="0">
              <a:buNone/>
              <a:defRPr sz="2080"/>
            </a:lvl8pPr>
            <a:lvl9pPr marL="3803538" indent="0">
              <a:buNone/>
              <a:defRPr sz="20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4991" y="2331720"/>
            <a:ext cx="3066940" cy="4319800"/>
          </a:xfrm>
        </p:spPr>
        <p:txBody>
          <a:bodyPr/>
          <a:lstStyle>
            <a:lvl1pPr marL="0" indent="0">
              <a:buNone/>
              <a:defRPr sz="1664"/>
            </a:lvl1pPr>
            <a:lvl2pPr marL="475442" indent="0">
              <a:buNone/>
              <a:defRPr sz="1456"/>
            </a:lvl2pPr>
            <a:lvl3pPr marL="950885" indent="0">
              <a:buNone/>
              <a:defRPr sz="1248"/>
            </a:lvl3pPr>
            <a:lvl4pPr marL="1426327" indent="0">
              <a:buNone/>
              <a:defRPr sz="1040"/>
            </a:lvl4pPr>
            <a:lvl5pPr marL="1901769" indent="0">
              <a:buNone/>
              <a:defRPr sz="1040"/>
            </a:lvl5pPr>
            <a:lvl6pPr marL="2377211" indent="0">
              <a:buNone/>
              <a:defRPr sz="1040"/>
            </a:lvl6pPr>
            <a:lvl7pPr marL="2852654" indent="0">
              <a:buNone/>
              <a:defRPr sz="1040"/>
            </a:lvl7pPr>
            <a:lvl8pPr marL="3328096" indent="0">
              <a:buNone/>
              <a:defRPr sz="1040"/>
            </a:lvl8pPr>
            <a:lvl9pPr marL="3803538" indent="0">
              <a:buNone/>
              <a:defRPr sz="10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8121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3753" y="413810"/>
            <a:ext cx="820162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753" y="2069042"/>
            <a:ext cx="820162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3752" y="7203865"/>
            <a:ext cx="2139553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C64A1-608A-4209-8782-98E36A783973}" type="datetimeFigureOut">
              <a:rPr lang="en-AU" smtClean="0"/>
              <a:t>2/06/2021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9898" y="7203865"/>
            <a:ext cx="320933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15820" y="7203865"/>
            <a:ext cx="2139553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90BDA-654F-4722-A385-46028E6699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686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50885" rtl="0" eaLnBrk="1" latinLnBrk="0" hangingPunct="1">
        <a:lnSpc>
          <a:spcPct val="90000"/>
        </a:lnSpc>
        <a:spcBef>
          <a:spcPct val="0"/>
        </a:spcBef>
        <a:buNone/>
        <a:defRPr sz="457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7721" indent="-237721" algn="l" defTabSz="950885" rtl="0" eaLnBrk="1" latinLnBrk="0" hangingPunct="1">
        <a:lnSpc>
          <a:spcPct val="90000"/>
        </a:lnSpc>
        <a:spcBef>
          <a:spcPts val="1040"/>
        </a:spcBef>
        <a:buFont typeface="Arial" panose="020B0604020202020204" pitchFamily="34" charset="0"/>
        <a:buChar char="•"/>
        <a:defRPr sz="2912" kern="1200">
          <a:solidFill>
            <a:schemeClr val="tx1"/>
          </a:solidFill>
          <a:latin typeface="+mn-lt"/>
          <a:ea typeface="+mn-ea"/>
          <a:cs typeface="+mn-cs"/>
        </a:defRPr>
      </a:lvl1pPr>
      <a:lvl2pPr marL="713163" indent="-237721" algn="l" defTabSz="950885" rtl="0" eaLnBrk="1" latinLnBrk="0" hangingPunct="1">
        <a:lnSpc>
          <a:spcPct val="90000"/>
        </a:lnSpc>
        <a:spcBef>
          <a:spcPts val="520"/>
        </a:spcBef>
        <a:buFont typeface="Arial" panose="020B0604020202020204" pitchFamily="34" charset="0"/>
        <a:buChar char="•"/>
        <a:defRPr sz="2496" kern="1200">
          <a:solidFill>
            <a:schemeClr val="tx1"/>
          </a:solidFill>
          <a:latin typeface="+mn-lt"/>
          <a:ea typeface="+mn-ea"/>
          <a:cs typeface="+mn-cs"/>
        </a:defRPr>
      </a:lvl2pPr>
      <a:lvl3pPr marL="1188606" indent="-237721" algn="l" defTabSz="950885" rtl="0" eaLnBrk="1" latinLnBrk="0" hangingPunct="1">
        <a:lnSpc>
          <a:spcPct val="90000"/>
        </a:lnSpc>
        <a:spcBef>
          <a:spcPts val="520"/>
        </a:spcBef>
        <a:buFont typeface="Arial" panose="020B0604020202020204" pitchFamily="34" charset="0"/>
        <a:buChar char="•"/>
        <a:defRPr sz="2080" kern="1200">
          <a:solidFill>
            <a:schemeClr val="tx1"/>
          </a:solidFill>
          <a:latin typeface="+mn-lt"/>
          <a:ea typeface="+mn-ea"/>
          <a:cs typeface="+mn-cs"/>
        </a:defRPr>
      </a:lvl3pPr>
      <a:lvl4pPr marL="1664048" indent="-237721" algn="l" defTabSz="950885" rtl="0" eaLnBrk="1" latinLnBrk="0" hangingPunct="1">
        <a:lnSpc>
          <a:spcPct val="90000"/>
        </a:lnSpc>
        <a:spcBef>
          <a:spcPts val="520"/>
        </a:spcBef>
        <a:buFont typeface="Arial" panose="020B0604020202020204" pitchFamily="34" charset="0"/>
        <a:buChar char="•"/>
        <a:defRPr sz="1872" kern="1200">
          <a:solidFill>
            <a:schemeClr val="tx1"/>
          </a:solidFill>
          <a:latin typeface="+mn-lt"/>
          <a:ea typeface="+mn-ea"/>
          <a:cs typeface="+mn-cs"/>
        </a:defRPr>
      </a:lvl4pPr>
      <a:lvl5pPr marL="2139490" indent="-237721" algn="l" defTabSz="950885" rtl="0" eaLnBrk="1" latinLnBrk="0" hangingPunct="1">
        <a:lnSpc>
          <a:spcPct val="90000"/>
        </a:lnSpc>
        <a:spcBef>
          <a:spcPts val="520"/>
        </a:spcBef>
        <a:buFont typeface="Arial" panose="020B0604020202020204" pitchFamily="34" charset="0"/>
        <a:buChar char="•"/>
        <a:defRPr sz="1872" kern="1200">
          <a:solidFill>
            <a:schemeClr val="tx1"/>
          </a:solidFill>
          <a:latin typeface="+mn-lt"/>
          <a:ea typeface="+mn-ea"/>
          <a:cs typeface="+mn-cs"/>
        </a:defRPr>
      </a:lvl5pPr>
      <a:lvl6pPr marL="2614933" indent="-237721" algn="l" defTabSz="950885" rtl="0" eaLnBrk="1" latinLnBrk="0" hangingPunct="1">
        <a:lnSpc>
          <a:spcPct val="90000"/>
        </a:lnSpc>
        <a:spcBef>
          <a:spcPts val="520"/>
        </a:spcBef>
        <a:buFont typeface="Arial" panose="020B0604020202020204" pitchFamily="34" charset="0"/>
        <a:buChar char="•"/>
        <a:defRPr sz="1872" kern="1200">
          <a:solidFill>
            <a:schemeClr val="tx1"/>
          </a:solidFill>
          <a:latin typeface="+mn-lt"/>
          <a:ea typeface="+mn-ea"/>
          <a:cs typeface="+mn-cs"/>
        </a:defRPr>
      </a:lvl6pPr>
      <a:lvl7pPr marL="3090375" indent="-237721" algn="l" defTabSz="950885" rtl="0" eaLnBrk="1" latinLnBrk="0" hangingPunct="1">
        <a:lnSpc>
          <a:spcPct val="90000"/>
        </a:lnSpc>
        <a:spcBef>
          <a:spcPts val="520"/>
        </a:spcBef>
        <a:buFont typeface="Arial" panose="020B0604020202020204" pitchFamily="34" charset="0"/>
        <a:buChar char="•"/>
        <a:defRPr sz="1872" kern="1200">
          <a:solidFill>
            <a:schemeClr val="tx1"/>
          </a:solidFill>
          <a:latin typeface="+mn-lt"/>
          <a:ea typeface="+mn-ea"/>
          <a:cs typeface="+mn-cs"/>
        </a:defRPr>
      </a:lvl7pPr>
      <a:lvl8pPr marL="3565817" indent="-237721" algn="l" defTabSz="950885" rtl="0" eaLnBrk="1" latinLnBrk="0" hangingPunct="1">
        <a:lnSpc>
          <a:spcPct val="90000"/>
        </a:lnSpc>
        <a:spcBef>
          <a:spcPts val="520"/>
        </a:spcBef>
        <a:buFont typeface="Arial" panose="020B0604020202020204" pitchFamily="34" charset="0"/>
        <a:buChar char="•"/>
        <a:defRPr sz="1872" kern="1200">
          <a:solidFill>
            <a:schemeClr val="tx1"/>
          </a:solidFill>
          <a:latin typeface="+mn-lt"/>
          <a:ea typeface="+mn-ea"/>
          <a:cs typeface="+mn-cs"/>
        </a:defRPr>
      </a:lvl8pPr>
      <a:lvl9pPr marL="4041259" indent="-237721" algn="l" defTabSz="950885" rtl="0" eaLnBrk="1" latinLnBrk="0" hangingPunct="1">
        <a:lnSpc>
          <a:spcPct val="90000"/>
        </a:lnSpc>
        <a:spcBef>
          <a:spcPts val="520"/>
        </a:spcBef>
        <a:buFont typeface="Arial" panose="020B0604020202020204" pitchFamily="34" charset="0"/>
        <a:buChar char="•"/>
        <a:defRPr sz="18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0885" rtl="0" eaLnBrk="1" latinLnBrk="0" hangingPunct="1">
        <a:defRPr sz="1872" kern="1200">
          <a:solidFill>
            <a:schemeClr val="tx1"/>
          </a:solidFill>
          <a:latin typeface="+mn-lt"/>
          <a:ea typeface="+mn-ea"/>
          <a:cs typeface="+mn-cs"/>
        </a:defRPr>
      </a:lvl1pPr>
      <a:lvl2pPr marL="475442" algn="l" defTabSz="950885" rtl="0" eaLnBrk="1" latinLnBrk="0" hangingPunct="1">
        <a:defRPr sz="1872" kern="1200">
          <a:solidFill>
            <a:schemeClr val="tx1"/>
          </a:solidFill>
          <a:latin typeface="+mn-lt"/>
          <a:ea typeface="+mn-ea"/>
          <a:cs typeface="+mn-cs"/>
        </a:defRPr>
      </a:lvl2pPr>
      <a:lvl3pPr marL="950885" algn="l" defTabSz="950885" rtl="0" eaLnBrk="1" latinLnBrk="0" hangingPunct="1">
        <a:defRPr sz="1872" kern="1200">
          <a:solidFill>
            <a:schemeClr val="tx1"/>
          </a:solidFill>
          <a:latin typeface="+mn-lt"/>
          <a:ea typeface="+mn-ea"/>
          <a:cs typeface="+mn-cs"/>
        </a:defRPr>
      </a:lvl3pPr>
      <a:lvl4pPr marL="1426327" algn="l" defTabSz="950885" rtl="0" eaLnBrk="1" latinLnBrk="0" hangingPunct="1">
        <a:defRPr sz="1872" kern="1200">
          <a:solidFill>
            <a:schemeClr val="tx1"/>
          </a:solidFill>
          <a:latin typeface="+mn-lt"/>
          <a:ea typeface="+mn-ea"/>
          <a:cs typeface="+mn-cs"/>
        </a:defRPr>
      </a:lvl4pPr>
      <a:lvl5pPr marL="1901769" algn="l" defTabSz="950885" rtl="0" eaLnBrk="1" latinLnBrk="0" hangingPunct="1">
        <a:defRPr sz="1872" kern="1200">
          <a:solidFill>
            <a:schemeClr val="tx1"/>
          </a:solidFill>
          <a:latin typeface="+mn-lt"/>
          <a:ea typeface="+mn-ea"/>
          <a:cs typeface="+mn-cs"/>
        </a:defRPr>
      </a:lvl5pPr>
      <a:lvl6pPr marL="2377211" algn="l" defTabSz="950885" rtl="0" eaLnBrk="1" latinLnBrk="0" hangingPunct="1">
        <a:defRPr sz="1872" kern="1200">
          <a:solidFill>
            <a:schemeClr val="tx1"/>
          </a:solidFill>
          <a:latin typeface="+mn-lt"/>
          <a:ea typeface="+mn-ea"/>
          <a:cs typeface="+mn-cs"/>
        </a:defRPr>
      </a:lvl6pPr>
      <a:lvl7pPr marL="2852654" algn="l" defTabSz="950885" rtl="0" eaLnBrk="1" latinLnBrk="0" hangingPunct="1">
        <a:defRPr sz="1872" kern="1200">
          <a:solidFill>
            <a:schemeClr val="tx1"/>
          </a:solidFill>
          <a:latin typeface="+mn-lt"/>
          <a:ea typeface="+mn-ea"/>
          <a:cs typeface="+mn-cs"/>
        </a:defRPr>
      </a:lvl7pPr>
      <a:lvl8pPr marL="3328096" algn="l" defTabSz="950885" rtl="0" eaLnBrk="1" latinLnBrk="0" hangingPunct="1">
        <a:defRPr sz="1872" kern="1200">
          <a:solidFill>
            <a:schemeClr val="tx1"/>
          </a:solidFill>
          <a:latin typeface="+mn-lt"/>
          <a:ea typeface="+mn-ea"/>
          <a:cs typeface="+mn-cs"/>
        </a:defRPr>
      </a:lvl8pPr>
      <a:lvl9pPr marL="3803538" algn="l" defTabSz="950885" rtl="0" eaLnBrk="1" latinLnBrk="0" hangingPunct="1">
        <a:defRPr sz="18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7548FE5E-FBBD-43A0-B9AA-7D4C18FE9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98" y="2820580"/>
            <a:ext cx="1633383" cy="2177844"/>
          </a:xfrm>
          <a:prstGeom prst="rect">
            <a:avLst/>
          </a:prstGeom>
        </p:spPr>
      </p:pic>
      <p:pic>
        <p:nvPicPr>
          <p:cNvPr id="9" name="Picture 8" descr="A picture containing sport, water sport, swimming, ocean floor&#10;&#10;Description automatically generated">
            <a:extLst>
              <a:ext uri="{FF2B5EF4-FFF2-40B4-BE49-F238E27FC236}">
                <a16:creationId xmlns:a16="http://schemas.microsoft.com/office/drawing/2014/main" id="{97E41186-87FF-4107-9417-02A2B4EA9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38" y="2820580"/>
            <a:ext cx="1633383" cy="2177844"/>
          </a:xfrm>
          <a:prstGeom prst="rect">
            <a:avLst/>
          </a:prstGeom>
        </p:spPr>
      </p:pic>
      <p:pic>
        <p:nvPicPr>
          <p:cNvPr id="11" name="Picture 10" descr="A picture containing person, outdoor, sky, posing&#10;&#10;Description automatically generated">
            <a:extLst>
              <a:ext uri="{FF2B5EF4-FFF2-40B4-BE49-F238E27FC236}">
                <a16:creationId xmlns:a16="http://schemas.microsoft.com/office/drawing/2014/main" id="{EFC47F16-6505-42C7-A1D1-E817D3D67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77" y="2820580"/>
            <a:ext cx="1708409" cy="2177844"/>
          </a:xfrm>
          <a:prstGeom prst="rect">
            <a:avLst/>
          </a:prstGeom>
        </p:spPr>
      </p:pic>
      <p:pic>
        <p:nvPicPr>
          <p:cNvPr id="13" name="Picture 12" descr="A picture containing water sport, outdoor, swimming&#10;&#10;Description automatically generated">
            <a:extLst>
              <a:ext uri="{FF2B5EF4-FFF2-40B4-BE49-F238E27FC236}">
                <a16:creationId xmlns:a16="http://schemas.microsoft.com/office/drawing/2014/main" id="{28F2375E-CB53-4FFE-9EE7-06748D805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68013" y="3092812"/>
            <a:ext cx="2177843" cy="1633382"/>
          </a:xfrm>
          <a:prstGeom prst="rect">
            <a:avLst/>
          </a:prstGeom>
        </p:spPr>
      </p:pic>
      <p:pic>
        <p:nvPicPr>
          <p:cNvPr id="15" name="Picture 14" descr="A picture containing outdoor, sport, water sport, swimming&#10;&#10;Description automatically generated">
            <a:extLst>
              <a:ext uri="{FF2B5EF4-FFF2-40B4-BE49-F238E27FC236}">
                <a16:creationId xmlns:a16="http://schemas.microsoft.com/office/drawing/2014/main" id="{2A52A1EA-B158-4201-B1A2-0650855E0D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1" r="23029"/>
          <a:stretch/>
        </p:blipFill>
        <p:spPr>
          <a:xfrm>
            <a:off x="3737554" y="5542011"/>
            <a:ext cx="2046896" cy="2163014"/>
          </a:xfrm>
          <a:prstGeom prst="rect">
            <a:avLst/>
          </a:prstGeom>
        </p:spPr>
      </p:pic>
      <p:pic>
        <p:nvPicPr>
          <p:cNvPr id="17" name="Picture 16" descr="A picture containing outdoor, swimming, ocean floor&#10;&#10;Description automatically generated">
            <a:extLst>
              <a:ext uri="{FF2B5EF4-FFF2-40B4-BE49-F238E27FC236}">
                <a16:creationId xmlns:a16="http://schemas.microsoft.com/office/drawing/2014/main" id="{B83A8A61-EA5B-4565-9103-2D82C6FD8D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05" y="5542011"/>
            <a:ext cx="3244521" cy="2163014"/>
          </a:xfrm>
          <a:prstGeom prst="rect">
            <a:avLst/>
          </a:prstGeom>
        </p:spPr>
      </p:pic>
      <p:pic>
        <p:nvPicPr>
          <p:cNvPr id="21" name="Picture 20" descr="A picture containing fish&#10;&#10;Description automatically generated">
            <a:extLst>
              <a:ext uri="{FF2B5EF4-FFF2-40B4-BE49-F238E27FC236}">
                <a16:creationId xmlns:a16="http://schemas.microsoft.com/office/drawing/2014/main" id="{E66CFC78-13E1-4471-8AD5-560DE60FD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3" y="5542539"/>
            <a:ext cx="3244521" cy="2162486"/>
          </a:xfrm>
          <a:prstGeom prst="rect">
            <a:avLst/>
          </a:prstGeom>
        </p:spPr>
      </p:pic>
      <p:pic>
        <p:nvPicPr>
          <p:cNvPr id="22" name="Picture 21" descr="A picture containing teddy, stuffed, bear, animal&#10;&#10;Description automatically generated">
            <a:extLst>
              <a:ext uri="{FF2B5EF4-FFF2-40B4-BE49-F238E27FC236}">
                <a16:creationId xmlns:a16="http://schemas.microsoft.com/office/drawing/2014/main" id="{3F516170-E508-491D-BB14-C4C1B01D31E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t="228" r="366" b="485"/>
          <a:stretch/>
        </p:blipFill>
        <p:spPr>
          <a:xfrm>
            <a:off x="234231" y="98630"/>
            <a:ext cx="2817410" cy="2162486"/>
          </a:xfrm>
          <a:prstGeom prst="rect">
            <a:avLst/>
          </a:prstGeom>
        </p:spPr>
      </p:pic>
      <p:pic>
        <p:nvPicPr>
          <p:cNvPr id="23" name="Picture 22" descr="A close up of a flower&#10;&#10;Description automatically generated">
            <a:extLst>
              <a:ext uri="{FF2B5EF4-FFF2-40B4-BE49-F238E27FC236}">
                <a16:creationId xmlns:a16="http://schemas.microsoft.com/office/drawing/2014/main" id="{1A7B6670-79F7-4711-8900-B85F8C7F46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13844" r="3385"/>
          <a:stretch/>
        </p:blipFill>
        <p:spPr>
          <a:xfrm>
            <a:off x="3363085" y="99402"/>
            <a:ext cx="3107654" cy="2177073"/>
          </a:xfrm>
          <a:prstGeom prst="rect">
            <a:avLst/>
          </a:prstGeom>
        </p:spPr>
      </p:pic>
      <p:pic>
        <p:nvPicPr>
          <p:cNvPr id="24" name="Picture 23" descr="A picture containing water sport, swimming, ocean floor&#10;&#10;Description automatically generated">
            <a:extLst>
              <a:ext uri="{FF2B5EF4-FFF2-40B4-BE49-F238E27FC236}">
                <a16:creationId xmlns:a16="http://schemas.microsoft.com/office/drawing/2014/main" id="{0086081A-0B3D-417E-A782-914243BBCE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834" y="3090891"/>
            <a:ext cx="2162485" cy="1621864"/>
          </a:xfrm>
          <a:prstGeom prst="rect">
            <a:avLst/>
          </a:prstGeom>
        </p:spPr>
      </p:pic>
      <p:pic>
        <p:nvPicPr>
          <p:cNvPr id="26" name="Picture 25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AFF3528C-CC96-43AB-AFEE-77B46A295CD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8" r="21992"/>
          <a:stretch/>
        </p:blipFill>
        <p:spPr>
          <a:xfrm>
            <a:off x="6815033" y="98102"/>
            <a:ext cx="2458593" cy="21630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DDBAE6-4D60-4CD1-B7AA-79488B3EC2A3}"/>
              </a:ext>
            </a:extLst>
          </p:cNvPr>
          <p:cNvSpPr txBox="1"/>
          <p:nvPr/>
        </p:nvSpPr>
        <p:spPr>
          <a:xfrm>
            <a:off x="242793" y="2379479"/>
            <a:ext cx="90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Calligraphy" panose="03010101010101010101" pitchFamily="66" charset="0"/>
              </a:rPr>
              <a:t>Animal </a:t>
            </a:r>
            <a:r>
              <a:rPr lang="en-US" dirty="0" err="1">
                <a:latin typeface="Lucida Calligraphy" panose="03010101010101010101" pitchFamily="66" charset="0"/>
              </a:rPr>
              <a:t>behaviour</a:t>
            </a:r>
            <a:r>
              <a:rPr lang="en-US" dirty="0">
                <a:latin typeface="Lucida Calligraphy" panose="03010101010101010101" pitchFamily="66" charset="0"/>
              </a:rPr>
              <a:t>	  ~  Mutualisms  ~  Environmental Disturbances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BEF9CA-9A66-475B-86B2-18C7722B4628}"/>
              </a:ext>
            </a:extLst>
          </p:cNvPr>
          <p:cNvSpPr txBox="1"/>
          <p:nvPr/>
        </p:nvSpPr>
        <p:spPr>
          <a:xfrm>
            <a:off x="236428" y="5070193"/>
            <a:ext cx="903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Calligraphy" panose="03010101010101010101" pitchFamily="66" charset="0"/>
              </a:rPr>
              <a:t>Animal Societies  ~  Fisheries Management  ~  Artificial Reef Research</a:t>
            </a:r>
          </a:p>
        </p:txBody>
      </p:sp>
    </p:spTree>
    <p:extLst>
      <p:ext uri="{BB962C8B-B14F-4D97-AF65-F5344CB8AC3E}">
        <p14:creationId xmlns:p14="http://schemas.microsoft.com/office/powerpoint/2010/main" val="391059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18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Lucida Calligraphy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Catheline Froehlich</dc:creator>
  <cp:lastModifiedBy>Catheline Froehlich</cp:lastModifiedBy>
  <cp:revision>3</cp:revision>
  <dcterms:created xsi:type="dcterms:W3CDTF">2021-06-02T04:58:46Z</dcterms:created>
  <dcterms:modified xsi:type="dcterms:W3CDTF">2021-06-02T05:14:23Z</dcterms:modified>
</cp:coreProperties>
</file>